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Répartition par tranche d'âge des populations des communes de l'agglomération d'Angers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Proportion des tranches d'âge par commune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Répartition des populations par commune autour d'Angers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Répartition dynamique des tranches d'âge par commune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Répartition des tranches d'âge en 2007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Répartition des tranches d'âge en 1999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Répartition des tranches d'âge en 2012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Répartition des populations des communes de l'agglomération d'Angers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b87dd41e-c884-4297-98e3-fd07623b9ec4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6d6c8522f1134916" /><Relationship Type="http://schemas.openxmlformats.org/officeDocument/2006/relationships/slideLayout" Target="/ppt/slideLayouts/slideLayout8.xml" Id="R94b60ad8c4d9413b" /><Relationship Type="http://schemas.openxmlformats.org/officeDocument/2006/relationships/hyperlink" Target="https://app.powerbi.com/groups/me/reports/b87dd41e-c884-4297-98e3-fd07623b9ec4/?pbi_source=PowerPoint" TargetMode="External" Id="RelId0" /><Relationship Type="http://schemas.openxmlformats.org/officeDocument/2006/relationships/image" Target="/ppt/media/image4.png" Id="imgId23843104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e914202f92074366" /><Relationship Type="http://schemas.openxmlformats.org/officeDocument/2006/relationships/slideLayout" Target="/ppt/slideLayouts/slideLayout8.xml" Id="Raae313a477cf4449" /><Relationship Type="http://schemas.openxmlformats.org/officeDocument/2006/relationships/hyperlink" Target="https://app.powerbi.com/groups/me/reports/b87dd41e-c884-4297-98e3-fd07623b9ec4/?pbi_source=PowerPoint" TargetMode="External" Id="RelId1" /><Relationship Type="http://schemas.openxmlformats.org/officeDocument/2006/relationships/image" Target="/ppt/media/image5.png" Id="imgId23843104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0eca07bcee4b42d0" /><Relationship Type="http://schemas.openxmlformats.org/officeDocument/2006/relationships/slideLayout" Target="/ppt/slideLayouts/slideLayout8.xml" Id="R8b71998c709247eb" /><Relationship Type="http://schemas.openxmlformats.org/officeDocument/2006/relationships/hyperlink" Target="https://app.powerbi.com/groups/me/reports/b87dd41e-c884-4297-98e3-fd07623b9ec4/?pbi_source=PowerPoint" TargetMode="External" Id="RelId2" /><Relationship Type="http://schemas.openxmlformats.org/officeDocument/2006/relationships/image" Target="/ppt/media/image6.png" Id="imgId23843104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921d5d2fc40a4d40" /><Relationship Type="http://schemas.openxmlformats.org/officeDocument/2006/relationships/slideLayout" Target="/ppt/slideLayouts/slideLayout8.xml" Id="Rdd580887da744b08" /><Relationship Type="http://schemas.openxmlformats.org/officeDocument/2006/relationships/hyperlink" Target="https://app.powerbi.com/groups/me/reports/b87dd41e-c884-4297-98e3-fd07623b9ec4/?pbi_source=PowerPoint" TargetMode="External" Id="RelId3" /><Relationship Type="http://schemas.openxmlformats.org/officeDocument/2006/relationships/image" Target="/ppt/media/image7.png" Id="imgId23843104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3012e7d150504a8e" /><Relationship Type="http://schemas.openxmlformats.org/officeDocument/2006/relationships/slideLayout" Target="/ppt/slideLayouts/slideLayout8.xml" Id="R1673e2fec965455f" /><Relationship Type="http://schemas.openxmlformats.org/officeDocument/2006/relationships/hyperlink" Target="https://app.powerbi.com/groups/me/reports/b87dd41e-c884-4297-98e3-fd07623b9ec4/?pbi_source=PowerPoint" TargetMode="External" Id="RelId4" /><Relationship Type="http://schemas.openxmlformats.org/officeDocument/2006/relationships/image" Target="/ppt/media/image8.png" Id="imgId23843104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8f6b7891f9d74599" /><Relationship Type="http://schemas.openxmlformats.org/officeDocument/2006/relationships/slideLayout" Target="/ppt/slideLayouts/slideLayout8.xml" Id="R1c94a08c60b6410b" /><Relationship Type="http://schemas.openxmlformats.org/officeDocument/2006/relationships/hyperlink" Target="https://app.powerbi.com/groups/me/reports/b87dd41e-c884-4297-98e3-fd07623b9ec4/?pbi_source=PowerPoint" TargetMode="External" Id="RelId5" /><Relationship Type="http://schemas.openxmlformats.org/officeDocument/2006/relationships/image" Target="/ppt/media/image9.png" Id="imgId238433176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tp5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13/10/2023 09:59:45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13/10/2023 08:10:35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Répartition par tranche d'âge des populations des communes de l'agglomération d'Angers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3843104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roportion des tranches d'âge par commune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3843104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2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Répartition des populations par commune autour d'Angers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3843104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4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Répartition dynamique des tranches d'âge par commune ,tableEx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3843104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5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Répartition des tranches d'âge en 2007 ,Répartition des tranches d'âge en 1999 ,Répartition des tranches d'âge en 2012 ,textbox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3843104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6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Répartition des populations des communes de l'agglomération d'Angers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3843317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7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